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1"/>
  </p:notesMasterIdLst>
  <p:handoutMasterIdLst>
    <p:handoutMasterId r:id="rId22"/>
  </p:handoutMasterIdLst>
  <p:sldIdLst>
    <p:sldId id="266" r:id="rId3"/>
    <p:sldId id="282" r:id="rId4"/>
    <p:sldId id="287" r:id="rId5"/>
    <p:sldId id="293" r:id="rId6"/>
    <p:sldId id="269" r:id="rId7"/>
    <p:sldId id="260" r:id="rId8"/>
    <p:sldId id="261" r:id="rId9"/>
    <p:sldId id="281" r:id="rId10"/>
    <p:sldId id="274" r:id="rId11"/>
    <p:sldId id="280" r:id="rId12"/>
    <p:sldId id="291" r:id="rId13"/>
    <p:sldId id="292" r:id="rId14"/>
    <p:sldId id="263" r:id="rId15"/>
    <p:sldId id="294" r:id="rId16"/>
    <p:sldId id="289" r:id="rId17"/>
    <p:sldId id="270" r:id="rId18"/>
    <p:sldId id="273"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4" autoAdjust="0"/>
    <p:restoredTop sz="91589" autoAdjust="0"/>
  </p:normalViewPr>
  <p:slideViewPr>
    <p:cSldViewPr snapToGrid="0" snapToObjects="1">
      <p:cViewPr varScale="1">
        <p:scale>
          <a:sx n="129" d="100"/>
          <a:sy n="129" d="100"/>
        </p:scale>
        <p:origin x="328"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7/13/18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7/13/18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2-project-present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etf.org/registration/MeetingWiki/wiki/doku.php?id=100codeloung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ac.ietf.org/trac/ietf/meeting/wiki/102hackdemo"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2/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2/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102</a:t>
            </a:r>
          </a:p>
          <a:p>
            <a:r>
              <a:rPr lang="en-US" dirty="0"/>
              <a:t>14-15 July, 2018 </a:t>
            </a:r>
          </a:p>
          <a:p>
            <a:r>
              <a:rPr lang="en-US" dirty="0"/>
              <a:t>Montreal</a:t>
            </a:r>
          </a:p>
        </p:txBody>
      </p:sp>
      <p:pic>
        <p:nvPicPr>
          <p:cNvPr id="5" name="Picture 4">
            <a:extLst>
              <a:ext uri="{FF2B5EF4-FFF2-40B4-BE49-F238E27FC236}">
                <a16:creationId xmlns:a16="http://schemas.microsoft.com/office/drawing/2014/main" id="{D9452241-10FD-324E-BC25-C8EEBAA2C75B}"/>
              </a:ext>
            </a:extLst>
          </p:cNvPr>
          <p:cNvPicPr>
            <a:picLocks noChangeAspect="1"/>
          </p:cNvPicPr>
          <p:nvPr/>
        </p:nvPicPr>
        <p:blipFill>
          <a:blip r:embed="rId3"/>
          <a:stretch>
            <a:fillRect/>
          </a:stretch>
        </p:blipFill>
        <p:spPr>
          <a:xfrm rot="5400000">
            <a:off x="4643438" y="642938"/>
            <a:ext cx="5143500" cy="3857625"/>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
        <p:nvSpPr>
          <p:cNvPr id="5" name="Donut 4">
            <a:extLst>
              <a:ext uri="{FF2B5EF4-FFF2-40B4-BE49-F238E27FC236}">
                <a16:creationId xmlns:a16="http://schemas.microsoft.com/office/drawing/2014/main" id="{AFA3B8C2-88ED-C146-A982-8B13ADE01238}"/>
              </a:ext>
            </a:extLst>
          </p:cNvPr>
          <p:cNvSpPr/>
          <p:nvPr/>
        </p:nvSpPr>
        <p:spPr>
          <a:xfrm>
            <a:off x="457199" y="2504661"/>
            <a:ext cx="2753139" cy="99391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959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5979"/>
            <a:ext cx="9144000" cy="857250"/>
          </a:xfrm>
        </p:spPr>
        <p:txBody>
          <a:bodyPr>
            <a:noAutofit/>
          </a:bodyPr>
          <a:lstStyle/>
          <a:p>
            <a:r>
              <a:rPr lang="en-US" sz="2600" dirty="0">
                <a:hlinkClick r:id="rId2"/>
              </a:rPr>
              <a:t>https://</a:t>
            </a:r>
            <a:r>
              <a:rPr lang="en-US" sz="2600" dirty="0" err="1">
                <a:hlinkClick r:id="rId2"/>
              </a:rPr>
              <a:t>github.com</a:t>
            </a:r>
            <a:r>
              <a:rPr lang="en-US" sz="2600" dirty="0">
                <a:hlinkClick r:id="rId2"/>
              </a:rPr>
              <a:t>/IETF-Hackathon/ietf102-project-presentations</a:t>
            </a:r>
            <a:br>
              <a:rPr lang="en-US" sz="2600" dirty="0">
                <a:hlinkClick r:id="rId2"/>
              </a:rPr>
            </a:br>
            <a:r>
              <a:rPr lang="en-US" sz="2600" dirty="0">
                <a:hlinkClick r:id="rId2"/>
              </a:rPr>
              <a:t> </a:t>
            </a:r>
            <a:endParaRPr lang="en-US" sz="26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4" name="Picture 3">
            <a:extLst>
              <a:ext uri="{FF2B5EF4-FFF2-40B4-BE49-F238E27FC236}">
                <a16:creationId xmlns:a16="http://schemas.microsoft.com/office/drawing/2014/main" id="{FE7B1065-8FEC-714A-BF2E-044C99A350D3}"/>
              </a:ext>
            </a:extLst>
          </p:cNvPr>
          <p:cNvPicPr>
            <a:picLocks noChangeAspect="1"/>
          </p:cNvPicPr>
          <p:nvPr/>
        </p:nvPicPr>
        <p:blipFill>
          <a:blip r:embed="rId3"/>
          <a:stretch>
            <a:fillRect/>
          </a:stretch>
        </p:blipFill>
        <p:spPr>
          <a:xfrm>
            <a:off x="1272207" y="690187"/>
            <a:ext cx="6610271" cy="4453313"/>
          </a:xfrm>
          <a:prstGeom prst="rect">
            <a:avLst/>
          </a:prstGeom>
        </p:spPr>
      </p:pic>
    </p:spTree>
    <p:extLst>
      <p:ext uri="{BB962C8B-B14F-4D97-AF65-F5344CB8AC3E}">
        <p14:creationId xmlns:p14="http://schemas.microsoft.com/office/powerpoint/2010/main" val="337533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#IETF102</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13" name="Picture 12">
            <a:extLst>
              <a:ext uri="{FF2B5EF4-FFF2-40B4-BE49-F238E27FC236}">
                <a16:creationId xmlns:a16="http://schemas.microsoft.com/office/drawing/2014/main" id="{6E25A629-FA55-0340-A5EA-CAC0E819C776}"/>
              </a:ext>
            </a:extLst>
          </p:cNvPr>
          <p:cNvPicPr>
            <a:picLocks noChangeAspect="1"/>
          </p:cNvPicPr>
          <p:nvPr/>
        </p:nvPicPr>
        <p:blipFill>
          <a:blip r:embed="rId2"/>
          <a:stretch>
            <a:fillRect/>
          </a:stretch>
        </p:blipFill>
        <p:spPr>
          <a:xfrm>
            <a:off x="4069080" y="953354"/>
            <a:ext cx="4002844" cy="3812956"/>
          </a:xfrm>
          <a:prstGeom prst="rect">
            <a:avLst/>
          </a:prstGeom>
        </p:spPr>
      </p:pic>
    </p:spTree>
    <p:extLst>
      <p:ext uri="{BB962C8B-B14F-4D97-AF65-F5344CB8AC3E}">
        <p14:creationId xmlns:p14="http://schemas.microsoft.com/office/powerpoint/2010/main" val="41509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85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Share hackathon projects with IETF Community</a:t>
            </a:r>
          </a:p>
          <a:p>
            <a:r>
              <a:rPr lang="en-US" sz="2400" dirty="0"/>
              <a:t>Monday 1750-2010</a:t>
            </a:r>
          </a:p>
          <a:p>
            <a:r>
              <a:rPr lang="en-US" sz="2400" dirty="0"/>
              <a:t>Code Lounge</a:t>
            </a:r>
          </a:p>
          <a:p>
            <a:r>
              <a:rPr lang="en-US" sz="2400" dirty="0">
                <a:hlinkClick r:id="rId3"/>
              </a:rPr>
              <a:t>Register</a:t>
            </a:r>
            <a:r>
              <a:rPr lang="en-US" sz="2400" dirty="0"/>
              <a:t> for space for your team</a:t>
            </a:r>
          </a:p>
          <a:p>
            <a:r>
              <a:rPr lang="en-US" sz="24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4" name="Picture 3">
            <a:extLst>
              <a:ext uri="{FF2B5EF4-FFF2-40B4-BE49-F238E27FC236}">
                <a16:creationId xmlns:a16="http://schemas.microsoft.com/office/drawing/2014/main" id="{76437121-C1F7-994A-86FD-0D888B6BC9D6}"/>
              </a:ext>
            </a:extLst>
          </p:cNvPr>
          <p:cNvPicPr>
            <a:picLocks noChangeAspect="1"/>
          </p:cNvPicPr>
          <p:nvPr/>
        </p:nvPicPr>
        <p:blipFill>
          <a:blip r:embed="rId2"/>
          <a:stretch>
            <a:fillRect/>
          </a:stretch>
        </p:blipFill>
        <p:spPr>
          <a:xfrm>
            <a:off x="457200" y="3055362"/>
            <a:ext cx="4725184" cy="551149"/>
          </a:xfrm>
          <a:prstGeom prst="rect">
            <a:avLst/>
          </a:prstGeom>
        </p:spPr>
      </p:pic>
      <p:pic>
        <p:nvPicPr>
          <p:cNvPr id="9" name="Picture 8">
            <a:extLst>
              <a:ext uri="{FF2B5EF4-FFF2-40B4-BE49-F238E27FC236}">
                <a16:creationId xmlns:a16="http://schemas.microsoft.com/office/drawing/2014/main" id="{84D90CEB-B5BF-074A-B9C3-B0D035EABB08}"/>
              </a:ext>
            </a:extLst>
          </p:cNvPr>
          <p:cNvPicPr>
            <a:picLocks noChangeAspect="1"/>
          </p:cNvPicPr>
          <p:nvPr/>
        </p:nvPicPr>
        <p:blipFill>
          <a:blip r:embed="rId3"/>
          <a:stretch>
            <a:fillRect/>
          </a:stretch>
        </p:blipFill>
        <p:spPr>
          <a:xfrm>
            <a:off x="5576722" y="2882348"/>
            <a:ext cx="3115047" cy="1038349"/>
          </a:xfrm>
          <a:prstGeom prst="rect">
            <a:avLst/>
          </a:prstGeom>
        </p:spPr>
      </p:pic>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4"/>
          <a:stretch>
            <a:fillRect/>
          </a:stretch>
        </p:blipFill>
        <p:spPr>
          <a:xfrm>
            <a:off x="2350606" y="1741473"/>
            <a:ext cx="4437822" cy="895927"/>
          </a:xfrm>
          <a:prstGeom prst="rect">
            <a:avLst/>
          </a:prstGeom>
        </p:spPr>
      </p:pic>
    </p:spTree>
    <p:extLst>
      <p:ext uri="{BB962C8B-B14F-4D97-AF65-F5344CB8AC3E}">
        <p14:creationId xmlns:p14="http://schemas.microsoft.com/office/powerpoint/2010/main" val="331235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dirty="0"/>
          </a:p>
        </p:txBody>
      </p:sp>
      <p:pic>
        <p:nvPicPr>
          <p:cNvPr id="4" name="Picture 3">
            <a:extLst>
              <a:ext uri="{FF2B5EF4-FFF2-40B4-BE49-F238E27FC236}">
                <a16:creationId xmlns:a16="http://schemas.microsoft.com/office/drawing/2014/main" id="{B7FEDFFB-B3B3-E047-B04E-AE59B5286815}"/>
              </a:ext>
            </a:extLst>
          </p:cNvPr>
          <p:cNvPicPr>
            <a:picLocks noChangeAspect="1"/>
          </p:cNvPicPr>
          <p:nvPr/>
        </p:nvPicPr>
        <p:blipFill>
          <a:blip r:embed="rId2"/>
          <a:stretch>
            <a:fillRect/>
          </a:stretch>
        </p:blipFill>
        <p:spPr>
          <a:xfrm>
            <a:off x="4572000" y="420467"/>
            <a:ext cx="4264235" cy="4101216"/>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Hacking!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a:p>
        </p:txBody>
      </p:sp>
      <p:pic>
        <p:nvPicPr>
          <p:cNvPr id="4" name="Picture 3">
            <a:extLst>
              <a:ext uri="{FF2B5EF4-FFF2-40B4-BE49-F238E27FC236}">
                <a16:creationId xmlns:a16="http://schemas.microsoft.com/office/drawing/2014/main" id="{6CF56D0E-104C-0F47-90DC-E61924E5F262}"/>
              </a:ext>
            </a:extLst>
          </p:cNvPr>
          <p:cNvPicPr>
            <a:picLocks noChangeAspect="1"/>
          </p:cNvPicPr>
          <p:nvPr/>
        </p:nvPicPr>
        <p:blipFill>
          <a:blip r:embed="rId2"/>
          <a:stretch>
            <a:fillRect/>
          </a:stretch>
        </p:blipFill>
        <p:spPr>
          <a:xfrm>
            <a:off x="0" y="749819"/>
            <a:ext cx="9144000" cy="4017445"/>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 door are locked</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List</a:t>
            </a:r>
          </a:p>
        </p:txBody>
      </p:sp>
      <p:sp>
        <p:nvSpPr>
          <p:cNvPr id="4" name="Content Placeholder 3"/>
          <p:cNvSpPr>
            <a:spLocks noGrp="1"/>
          </p:cNvSpPr>
          <p:nvPr>
            <p:ph sz="half" idx="1"/>
          </p:nvPr>
        </p:nvSpPr>
        <p:spPr>
          <a:xfrm>
            <a:off x="457200" y="1105144"/>
            <a:ext cx="4038600" cy="3620205"/>
          </a:xfrm>
        </p:spPr>
        <p:txBody>
          <a:bodyPr>
            <a:normAutofit fontScale="25000" lnSpcReduction="20000"/>
          </a:bodyPr>
          <a:lstStyle/>
          <a:p>
            <a:r>
              <a:rPr lang="en-US" sz="5600" dirty="0"/>
              <a:t>QUIC </a:t>
            </a:r>
          </a:p>
          <a:p>
            <a:r>
              <a:rPr lang="en-US" sz="5600" dirty="0"/>
              <a:t>LPWAN CoAP/UDP/IPv6 SCHC compression and fragmentation </a:t>
            </a:r>
          </a:p>
          <a:p>
            <a:r>
              <a:rPr lang="en-US" sz="5600" dirty="0"/>
              <a:t>DNSSD extensions for multi-link networks </a:t>
            </a:r>
          </a:p>
          <a:p>
            <a:r>
              <a:rPr lang="en-US" sz="5600" dirty="0"/>
              <a:t>DNS/DNSSEC/DNS Privacy </a:t>
            </a:r>
          </a:p>
          <a:p>
            <a:r>
              <a:rPr lang="en-US" sz="5600" dirty="0"/>
              <a:t>YANG/NETCONF/RESTCONF </a:t>
            </a:r>
          </a:p>
          <a:p>
            <a:r>
              <a:rPr lang="en-US" sz="5600" dirty="0"/>
              <a:t>MEF EVC Service YANG Models in </a:t>
            </a:r>
            <a:r>
              <a:rPr lang="en-US" sz="5600" dirty="0" err="1"/>
              <a:t>Unimgr</a:t>
            </a:r>
            <a:r>
              <a:rPr lang="en-US" sz="5600" dirty="0"/>
              <a:t> Project of ODL </a:t>
            </a:r>
          </a:p>
          <a:p>
            <a:r>
              <a:rPr lang="en-US" sz="5600" dirty="0"/>
              <a:t>RIFT LIEs </a:t>
            </a:r>
          </a:p>
          <a:p>
            <a:r>
              <a:rPr lang="en-US" sz="5600" dirty="0"/>
              <a:t>Network Time Security (NTS) </a:t>
            </a:r>
          </a:p>
          <a:p>
            <a:r>
              <a:rPr lang="en-US" sz="5600" dirty="0"/>
              <a:t>JSON Meta Application Protocol (JMAP) </a:t>
            </a:r>
          </a:p>
          <a:p>
            <a:r>
              <a:rPr lang="en-US" sz="5600" dirty="0"/>
              <a:t>Security Automation and Continuous Monitoring (SACM) </a:t>
            </a:r>
          </a:p>
          <a:p>
            <a:r>
              <a:rPr lang="en-US" sz="5600" dirty="0"/>
              <a:t>Control Plane and User Plane Separation BNG control channel Protocol (CUSP) </a:t>
            </a:r>
          </a:p>
          <a:p>
            <a:r>
              <a:rPr lang="en-US" sz="5600" dirty="0"/>
              <a:t>Authentication and Authorization for Constrained Environments (ACE) </a:t>
            </a:r>
          </a:p>
        </p:txBody>
      </p:sp>
      <p:sp>
        <p:nvSpPr>
          <p:cNvPr id="6" name="Content Placeholder 5"/>
          <p:cNvSpPr>
            <a:spLocks noGrp="1"/>
          </p:cNvSpPr>
          <p:nvPr>
            <p:ph sz="half" idx="2"/>
          </p:nvPr>
        </p:nvSpPr>
        <p:spPr>
          <a:xfrm>
            <a:off x="4495800" y="1105145"/>
            <a:ext cx="4330148" cy="3586338"/>
          </a:xfrm>
        </p:spPr>
        <p:txBody>
          <a:bodyPr>
            <a:noAutofit/>
          </a:bodyPr>
          <a:lstStyle/>
          <a:p>
            <a:r>
              <a:rPr lang="en-US" sz="1400" dirty="0"/>
              <a:t>WISHI (Work on IoT Semantic / Hypermedia Interoperability) </a:t>
            </a:r>
          </a:p>
          <a:p>
            <a:r>
              <a:rPr lang="en-US" sz="1400" dirty="0"/>
              <a:t>Limited Usage of Remote Keys (LURK) </a:t>
            </a:r>
          </a:p>
          <a:p>
            <a:r>
              <a:rPr lang="en-US" sz="1400" dirty="0"/>
              <a:t>TLS 1.3 </a:t>
            </a:r>
          </a:p>
          <a:p>
            <a:r>
              <a:rPr lang="en-US" sz="1400" dirty="0"/>
              <a:t>Software Update for IoT (SUIT) </a:t>
            </a:r>
          </a:p>
          <a:p>
            <a:r>
              <a:rPr lang="en-US" sz="1400" dirty="0"/>
              <a:t>HTTP error code 451 </a:t>
            </a:r>
          </a:p>
          <a:p>
            <a:r>
              <a:rPr lang="en-US" sz="1400" dirty="0"/>
              <a:t>Human Rights Review Team </a:t>
            </a:r>
          </a:p>
          <a:p>
            <a:r>
              <a:rPr lang="en-US" sz="1400" dirty="0"/>
              <a:t>MLS implementations </a:t>
            </a:r>
          </a:p>
          <a:p>
            <a:r>
              <a:rPr lang="en-US" sz="1400" dirty="0"/>
              <a:t>DOTS Interop </a:t>
            </a:r>
          </a:p>
          <a:p>
            <a:r>
              <a:rPr lang="en-US" sz="1400" dirty="0"/>
              <a:t>Interface to Network Security Functions (I2NSF) Framework </a:t>
            </a:r>
          </a:p>
          <a:p>
            <a:r>
              <a:rPr lang="en-US" sz="1400" dirty="0"/>
              <a:t>Scalable, Privacy-preserving In-Network (SPIN Bit) Measurement </a:t>
            </a:r>
          </a:p>
          <a:p>
            <a:r>
              <a:rPr lang="en-US" sz="1400" dirty="0"/>
              <a:t>YANG/</a:t>
            </a:r>
            <a:r>
              <a:rPr lang="en-US" sz="1400" dirty="0" err="1"/>
              <a:t>CoMI</a:t>
            </a:r>
            <a:r>
              <a:rPr lang="en-US" sz="1400" dirty="0"/>
              <a:t> </a:t>
            </a:r>
          </a:p>
          <a:p>
            <a:r>
              <a:rPr lang="en-US" sz="1400" dirty="0"/>
              <a:t>NETVC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dirty="0"/>
          </a:p>
        </p:txBody>
      </p:sp>
      <p:sp>
        <p:nvSpPr>
          <p:cNvPr id="9" name="Content Placeholder 10"/>
          <p:cNvSpPr txBox="1">
            <a:spLocks/>
          </p:cNvSpPr>
          <p:nvPr/>
        </p:nvSpPr>
        <p:spPr>
          <a:xfrm>
            <a:off x="1346200" y="327423"/>
            <a:ext cx="4165600"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113016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First time IETFers</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b="1" i="1" dirty="0">
                <a:solidFill>
                  <a:srgbClr val="FF0000"/>
                </a:solidFill>
              </a:rPr>
              <a:t>3 minute time limit</a:t>
            </a:r>
            <a:endParaRPr lang="en-US" sz="36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22537</TotalTime>
  <Words>716</Words>
  <Application>Microsoft Macintosh PowerPoint</Application>
  <PresentationFormat>On-screen Show (16:9)</PresentationFormat>
  <Paragraphs>145</Paragraphs>
  <Slides>18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ＭＳ Ｐゴシック</vt: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List</vt:lpstr>
      <vt:lpstr>Project Presentations</vt:lpstr>
      <vt:lpstr>https://github.com/ietf-hackathon  </vt:lpstr>
      <vt:lpstr>https://github.com/ietf-hackathon  </vt:lpstr>
      <vt:lpstr>https://github.com/IETF-Hackathon/ietf102-project-presentations  </vt:lpstr>
      <vt:lpstr>Spread the News</vt:lpstr>
      <vt:lpstr>Code Lounge 2nd Floor / Convention Floor (2)</vt:lpstr>
      <vt:lpstr>Hackdemo Happy Hour 2nd Floor / Convention Floor (2)</vt:lpstr>
      <vt:lpstr>THANK YOU!</vt:lpstr>
      <vt:lpstr>Questions?</vt:lpstr>
      <vt:lpstr>Let’s Start Hacking! </vt:lpstr>
    </vt:vector>
  </TitlesOfParts>
  <Company>Cisco Systems</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172</cp:revision>
  <dcterms:created xsi:type="dcterms:W3CDTF">2015-03-20T17:07:21Z</dcterms:created>
  <dcterms:modified xsi:type="dcterms:W3CDTF">2018-07-13T22:46:11Z</dcterms:modified>
</cp:coreProperties>
</file>